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31/01/2017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REPORTE DE INDICADORES DE COBERTURA FED: PAQUETE NIÑOS Y GESTANTES </a:t>
            </a:r>
            <a:br>
              <a:rPr lang="es-PE" b="1" dirty="0">
                <a:solidFill>
                  <a:srgbClr val="FF0000"/>
                </a:solidFill>
              </a:rPr>
            </a:br>
            <a:br>
              <a:rPr lang="es-PE" b="1" dirty="0">
                <a:solidFill>
                  <a:schemeClr val="tx2"/>
                </a:solidFill>
              </a:rPr>
            </a:b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551723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/>
              <a:t>FUENTE: SIS 2015-2016</a:t>
            </a:r>
          </a:p>
          <a:p>
            <a:r>
              <a:rPr lang="es-PE" sz="1400" b="1" dirty="0"/>
              <a:t>CUBO 05Infant_201610V0/03gest02_apn_201610v0</a:t>
            </a:r>
          </a:p>
          <a:p>
            <a:r>
              <a:rPr lang="es-PE" sz="1400" b="1" dirty="0"/>
              <a:t>PROCESADO ENERO 2017</a:t>
            </a:r>
          </a:p>
        </p:txBody>
      </p:sp>
      <p:pic>
        <p:nvPicPr>
          <p:cNvPr id="1026" name="Picture 2" descr="http://2.bp.blogspot.com/-cnYBPk7dfJc/VfG5j5opRnI/AAAAAAAAAQs/4CI49KokvYk/s1600/102%2BMID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29428"/>
          <a:stretch/>
        </p:blipFill>
        <p:spPr bwMode="auto">
          <a:xfrm>
            <a:off x="6915472" y="308534"/>
            <a:ext cx="1905000" cy="6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NIÑOS MENORES DE 1 AÑO CON MMN, VACUNAS ROTAVIRUS Y NEUMOCOCO, CRED, DNI AMBITO FED DEPARTAMENTO PIURA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05Infant_201610V0/PROCESADO ENERO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0" y="1437745"/>
            <a:ext cx="8140886" cy="501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PROPORCION DE NIÑOS MENORES DE 1 AÑO CON MMN, VACUNAS ROTAVIRUS Y NEUMOCOCO, CRED, DNI AMBITO FED DEPARTAMENTO PIURA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84784"/>
            <a:ext cx="8181411" cy="5040560"/>
          </a:xfrm>
          <a:prstGeom prst="rect">
            <a:avLst/>
          </a:prstGeom>
        </p:spPr>
      </p:pic>
      <p:sp>
        <p:nvSpPr>
          <p:cNvPr id="7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05Infant_201610V0/PROCESADO ENERO 2017</a:t>
            </a:r>
          </a:p>
        </p:txBody>
      </p:sp>
    </p:spTree>
    <p:extLst>
      <p:ext uri="{BB962C8B-B14F-4D97-AF65-F5344CB8AC3E}">
        <p14:creationId xmlns:p14="http://schemas.microsoft.com/office/powerpoint/2010/main" val="8824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NIÑAS Y NIÑOS MENORES DE 1 AÑO QUE RECIBEN PAQUETE DE ATENCIÓN INTEGRAL  DISTRITOS DE QUINTIL I Y II DEPARTAMENTO DE PIURA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98" y="1412776"/>
            <a:ext cx="8181058" cy="5040342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05Infant_201610V0/PROCESADO ENERO 2017</a:t>
            </a:r>
          </a:p>
        </p:txBody>
      </p:sp>
    </p:spTree>
    <p:extLst>
      <p:ext uri="{BB962C8B-B14F-4D97-AF65-F5344CB8AC3E}">
        <p14:creationId xmlns:p14="http://schemas.microsoft.com/office/powerpoint/2010/main" val="333333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PROPORCION DE NIÑAS Y NIÑOS MENORES DE 1 AÑO QUE RECIBEN PAQUETE DE ATENCIÓN INTEGRAL  DISTRITOS DE QUINTIL I Y II DEPARTAMENTO DE PIURA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7639"/>
            <a:ext cx="8178399" cy="5047144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05Infant_201610V0/PROCESADO ENERO 2017</a:t>
            </a:r>
          </a:p>
        </p:txBody>
      </p:sp>
    </p:spTree>
    <p:extLst>
      <p:ext uri="{BB962C8B-B14F-4D97-AF65-F5344CB8AC3E}">
        <p14:creationId xmlns:p14="http://schemas.microsoft.com/office/powerpoint/2010/main" val="191303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GESTANTES CON PAQUETE DE ATENCIÓN INTEGRAL  DISTRITOS FED DEPARTAMENTO DE PIURA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03gest02_apn_201610v0/PROCESADO ENERO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43" y="1177661"/>
            <a:ext cx="8432029" cy="520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PROPORCION DE GESTANTES CON PAQUETE DE ATENCIÓN INTEGRAL  DISTRITOS FED DEPARTAMENTO DE PIURA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3528" y="6505599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2015-2016/CUBO 03GEST02_apn</a:t>
            </a:r>
            <a:r>
              <a:rPr lang="es-PE" sz="1400" b="1">
                <a:solidFill>
                  <a:schemeClr val="tx2"/>
                </a:solidFill>
              </a:rPr>
              <a:t>_201610v0</a:t>
            </a:r>
            <a:r>
              <a:rPr lang="es-PE" sz="1400" b="1" dirty="0">
                <a:solidFill>
                  <a:schemeClr val="tx2"/>
                </a:solidFill>
              </a:rPr>
              <a:t>/PROCESADO ENERO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01336"/>
            <a:ext cx="8672389" cy="53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6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226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REPORTE DE INDICADORES DE COBERTURA FED: PAQUETE NIÑOS Y GESTANTES   </vt:lpstr>
      <vt:lpstr>NUMERO DE NIÑOS MENORES DE 1 AÑO CON MMN, VACUNAS ROTAVIRUS Y NEUMOCOCO, CRED, DNI AMBITO FED DEPARTAMENTO PIURA</vt:lpstr>
      <vt:lpstr>PROPORCION DE NIÑOS MENORES DE 1 AÑO CON MMN, VACUNAS ROTAVIRUS Y NEUMOCOCO, CRED, DNI AMBITO FED DEPARTAMENTO PIURA</vt:lpstr>
      <vt:lpstr>NUMERO DE NIÑAS Y NIÑOS MENORES DE 1 AÑO QUE RECIBEN PAQUETE DE ATENCIÓN INTEGRAL  DISTRITOS DE QUINTIL I Y II DEPARTAMENTO DE PIURA</vt:lpstr>
      <vt:lpstr>PROPORCION DE NIÑAS Y NIÑOS MENORES DE 1 AÑO QUE RECIBEN PAQUETE DE ATENCIÓN INTEGRAL  DISTRITOS DE QUINTIL I Y II DEPARTAMENTO DE PIURA</vt:lpstr>
      <vt:lpstr>NUMERO DE GESTANTES CON PAQUETE DE ATENCIÓN INTEGRAL  DISTRITOS FED DEPARTAMENTO DE PIURA</vt:lpstr>
      <vt:lpstr>PROPORCION DE GESTANTES CON PAQUETE DE ATENCIÓN INTEGRAL  DISTRITOS FED DEPARTAMENTO DE PIURA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52</cp:revision>
  <dcterms:created xsi:type="dcterms:W3CDTF">2016-04-29T03:12:45Z</dcterms:created>
  <dcterms:modified xsi:type="dcterms:W3CDTF">2017-01-31T19:38:28Z</dcterms:modified>
</cp:coreProperties>
</file>