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5" r:id="rId5"/>
    <p:sldId id="266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28/04/2017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9723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28/04/2017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7026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28/04/2017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4471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28/04/2017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071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28/04/2017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423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28/04/2017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6779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28/04/2017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9439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28/04/2017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1602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28/04/2017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3656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28/04/2017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3067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12DA-3B99-4D5E-88A0-3417DB90F9A6}" type="datetimeFigureOut">
              <a:rPr lang="es-PE" smtClean="0"/>
              <a:t>28/04/2017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5583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912DA-3B99-4D5E-88A0-3417DB90F9A6}" type="datetimeFigureOut">
              <a:rPr lang="es-PE" smtClean="0"/>
              <a:t>28/04/2017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BE543-9FE3-4A9F-A563-FBFD7D48ADD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4079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PE" b="1" dirty="0">
                <a:solidFill>
                  <a:srgbClr val="FF0000"/>
                </a:solidFill>
              </a:rPr>
              <a:t>REPORTE DE INDICADORES DE COBERTURA FED: PAQUETE NIÑOS Y GESTANTES </a:t>
            </a:r>
            <a:br>
              <a:rPr lang="es-PE" b="1" dirty="0">
                <a:solidFill>
                  <a:srgbClr val="FF0000"/>
                </a:solidFill>
              </a:rPr>
            </a:br>
            <a:br>
              <a:rPr lang="es-PE" b="1" dirty="0">
                <a:solidFill>
                  <a:schemeClr val="tx2"/>
                </a:solidFill>
              </a:rPr>
            </a:br>
            <a:endParaRPr lang="es-PE" b="1" dirty="0">
              <a:solidFill>
                <a:schemeClr val="tx2"/>
              </a:solidFill>
            </a:endParaRPr>
          </a:p>
        </p:txBody>
      </p:sp>
      <p:pic>
        <p:nvPicPr>
          <p:cNvPr id="3" name="Picture 2" descr="http://www.ue304piura.gob.pe/public/img/logopiuras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1497013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771800" y="5517232"/>
            <a:ext cx="50405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/>
              <a:t>FUENTE: SIS 2016-2017</a:t>
            </a:r>
          </a:p>
          <a:p>
            <a:r>
              <a:rPr lang="es-PE" sz="1400" b="1" dirty="0"/>
              <a:t>CUBO 05Infant_201702V0 / CUBO 03gest02_apn_201702v1</a:t>
            </a:r>
          </a:p>
          <a:p>
            <a:r>
              <a:rPr lang="es-PE" sz="1400" b="1" dirty="0"/>
              <a:t>PROCESADO ABRIL 2017</a:t>
            </a:r>
          </a:p>
        </p:txBody>
      </p:sp>
      <p:pic>
        <p:nvPicPr>
          <p:cNvPr id="1026" name="Picture 2" descr="http://2.bp.blogspot.com/-cnYBPk7dfJc/VfG5j5opRnI/AAAAAAAAAQs/4CI49KokvYk/s1600/102%2BMIDI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86" b="29428"/>
          <a:stretch/>
        </p:blipFill>
        <p:spPr bwMode="auto">
          <a:xfrm>
            <a:off x="6915472" y="308534"/>
            <a:ext cx="1905000" cy="672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47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2400" b="1" dirty="0">
                <a:solidFill>
                  <a:srgbClr val="FF0000"/>
                </a:solidFill>
              </a:rPr>
              <a:t>COBERTURA DE PAQUETE INTEGRADO NIÑO (MENORES DE 12 MESES DE LOS DISTRITOS DE QUINTILES 1 Y 2 – DATA SIS) DEPARTAMENTO DE PIURA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67544" y="6525344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2016-2017/CUBO 05Infant_201702V0/PROCESADO ABRIL 2017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523" y="1268761"/>
            <a:ext cx="7935917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66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2400" b="1" dirty="0">
                <a:solidFill>
                  <a:srgbClr val="FF0000"/>
                </a:solidFill>
              </a:rPr>
              <a:t>NUMERO DE NIÑOS CON PAQUETE INTEGRADO (MENORES DE 12 MESES DE LOS QUINTILES 1 Y 2 DATA SIS)</a:t>
            </a:r>
            <a:br>
              <a:rPr lang="es-PE" sz="2400" b="1" dirty="0">
                <a:solidFill>
                  <a:srgbClr val="FF0000"/>
                </a:solidFill>
              </a:rPr>
            </a:br>
            <a:r>
              <a:rPr lang="es-PE" sz="2400" b="1" dirty="0">
                <a:solidFill>
                  <a:srgbClr val="FF0000"/>
                </a:solidFill>
              </a:rPr>
              <a:t> DEPARTAMENTO DE PIURA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16" y="856723"/>
            <a:ext cx="8663167" cy="5596613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467544" y="6525344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2016-2017/CUBO 05Infant_201702V0/PROCESADO ABRIL 2017</a:t>
            </a:r>
          </a:p>
        </p:txBody>
      </p:sp>
    </p:spTree>
    <p:extLst>
      <p:ext uri="{BB962C8B-B14F-4D97-AF65-F5344CB8AC3E}">
        <p14:creationId xmlns:p14="http://schemas.microsoft.com/office/powerpoint/2010/main" val="3333336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2400" b="1" dirty="0">
                <a:solidFill>
                  <a:srgbClr val="FF0000"/>
                </a:solidFill>
              </a:rPr>
              <a:t>NIÑOS MENORES DE 12 MESES AFILIADOS AL SIS QUE RECIBEN PAQUETE COMPLETO</a:t>
            </a:r>
          </a:p>
        </p:txBody>
      </p:sp>
      <p:sp>
        <p:nvSpPr>
          <p:cNvPr id="5" name="5 Rectángulo"/>
          <p:cNvSpPr/>
          <p:nvPr/>
        </p:nvSpPr>
        <p:spPr>
          <a:xfrm>
            <a:off x="467544" y="6525344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2016-2017/CUBO 05Infant_201702V0/PROCESADO ABRIL 2017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125" y="1357292"/>
            <a:ext cx="7889307" cy="502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593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PE" sz="2400" b="1" dirty="0">
                <a:solidFill>
                  <a:srgbClr val="FF0000"/>
                </a:solidFill>
              </a:rPr>
              <a:t>COBERTURA DE MENORES DE 12 MESES AFILIADOS AL SIS QUE RECIBEN PAQUETE COMPLETO</a:t>
            </a:r>
          </a:p>
        </p:txBody>
      </p:sp>
      <p:sp>
        <p:nvSpPr>
          <p:cNvPr id="5" name="5 Rectángulo"/>
          <p:cNvSpPr/>
          <p:nvPr/>
        </p:nvSpPr>
        <p:spPr>
          <a:xfrm>
            <a:off x="467544" y="6525344"/>
            <a:ext cx="73448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2016-2017/CUBO 05Infant_201702V0/PROCESADO ABRIL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273622"/>
            <a:ext cx="8025589" cy="510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96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 Rectángulo"/>
          <p:cNvSpPr/>
          <p:nvPr/>
        </p:nvSpPr>
        <p:spPr>
          <a:xfrm>
            <a:off x="323528" y="6505599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2016-2017/CUBO 03gest02_apn_201702v1/PROCESADO ABRIL 2017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16" y="1134057"/>
            <a:ext cx="8663167" cy="5247271"/>
          </a:xfrm>
          <a:prstGeom prst="rect">
            <a:avLst/>
          </a:prstGeom>
        </p:spPr>
      </p:pic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s-PE" sz="2400" b="1" dirty="0">
                <a:solidFill>
                  <a:srgbClr val="FF0000"/>
                </a:solidFill>
              </a:rPr>
              <a:t>COBERTURA DE GESTANTES CON PAQUETE INTEGRADO GESTANTE EN DISTRITOS DE QUINTILES 1 Y 2 - DEPARTAMENTO DE PIURA</a:t>
            </a:r>
          </a:p>
        </p:txBody>
      </p:sp>
    </p:spTree>
    <p:extLst>
      <p:ext uri="{BB962C8B-B14F-4D97-AF65-F5344CB8AC3E}">
        <p14:creationId xmlns:p14="http://schemas.microsoft.com/office/powerpoint/2010/main" val="749180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s-PE" sz="2400" b="1" dirty="0">
                <a:solidFill>
                  <a:srgbClr val="FF0000"/>
                </a:solidFill>
              </a:rPr>
              <a:t>NUMERO DE GESTANTES CON PAQUETE INTEGRADO GESTANTE EN DISTRITOS DE QUINTILES 1 Y 2 - DEPARTAMENTO DE PIURA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23528" y="6505599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2016-2017/CUBO 03gest02_apn_201702v1/PROCESADO ABRIL 2017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16" y="980727"/>
            <a:ext cx="8663167" cy="536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36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s-PE" sz="2000" b="1" dirty="0">
                <a:solidFill>
                  <a:srgbClr val="FF0000"/>
                </a:solidFill>
              </a:rPr>
              <a:t>NUMERO DE MUJERES CON PARTO INSTITUCIONAL AFILIADAS AL SIS DE DISTRITOS DE QUINTILES DE POBREZA DEL DEPARTAMENTO QUE DURANTE SU EMBARAZO TUVIERON  4 EXAMENES AUXILIARES (EXAMEN COMPLETO ORINA, HEMOGLOBINA/HEMATOCRITO, VIH Y SIFILIS)</a:t>
            </a:r>
          </a:p>
        </p:txBody>
      </p:sp>
      <p:sp>
        <p:nvSpPr>
          <p:cNvPr id="6" name="6 Rectángulo"/>
          <p:cNvSpPr/>
          <p:nvPr/>
        </p:nvSpPr>
        <p:spPr>
          <a:xfrm>
            <a:off x="323528" y="6505599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2016-2017/CUBO 03gest02_apn_201702v1/PROCESADO ABRIL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68" y="1133367"/>
            <a:ext cx="8669263" cy="517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912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s-PE" sz="2000" b="1" dirty="0">
                <a:solidFill>
                  <a:srgbClr val="FF0000"/>
                </a:solidFill>
              </a:rPr>
              <a:t>COBERTURA DE GESTANTES CON PARTO INSTITUCIONAL AFILIADAS AL SIS DE DISTRITOS DE QUINTILES DE POBREZA DEL DEPARTAMENTO DE PIURA QUE DURANTE SU EMBARAZO TUVIERON  4 EXAMENES AUXILIARES (EXAMEN COMPLETO ORINA, HEMOGLOBINA/HEMATOCRITO, VIH Y SIFILIS)</a:t>
            </a:r>
          </a:p>
        </p:txBody>
      </p:sp>
      <p:sp>
        <p:nvSpPr>
          <p:cNvPr id="6" name="6 Rectángulo"/>
          <p:cNvSpPr/>
          <p:nvPr/>
        </p:nvSpPr>
        <p:spPr>
          <a:xfrm>
            <a:off x="323528" y="6505599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400" b="1" dirty="0">
                <a:solidFill>
                  <a:schemeClr val="tx2"/>
                </a:solidFill>
              </a:rPr>
              <a:t>FUENTE: SIS 2016-2017/CUBO 03gest02_apn_201702v1/PROCESADO ABRIL 2017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68" y="1454183"/>
            <a:ext cx="8669263" cy="4999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450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325</Words>
  <Application>Microsoft Office PowerPoint</Application>
  <PresentationFormat>Presentación en pantalla (4:3)</PresentationFormat>
  <Paragraphs>20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de Office</vt:lpstr>
      <vt:lpstr>REPORTE DE INDICADORES DE COBERTURA FED: PAQUETE NIÑOS Y GESTANTES   </vt:lpstr>
      <vt:lpstr>COBERTURA DE PAQUETE INTEGRADO NIÑO (MENORES DE 12 MESES DE LOS DISTRITOS DE QUINTILES 1 Y 2 – DATA SIS) DEPARTAMENTO DE PIURA</vt:lpstr>
      <vt:lpstr>NUMERO DE NIÑOS CON PAQUETE INTEGRADO (MENORES DE 12 MESES DE LOS QUINTILES 1 Y 2 DATA SIS)  DEPARTAMENTO DE PIURA</vt:lpstr>
      <vt:lpstr>NIÑOS MENORES DE 12 MESES AFILIADOS AL SIS QUE RECIBEN PAQUETE COMPLETO</vt:lpstr>
      <vt:lpstr>COBERTURA DE MENORES DE 12 MESES AFILIADOS AL SIS QUE RECIBEN PAQUETE COMPLETO</vt:lpstr>
      <vt:lpstr>COBERTURA DE GESTANTES CON PAQUETE INTEGRADO GESTANTE EN DISTRITOS DE QUINTILES 1 Y 2 - DEPARTAMENTO DE PIURA</vt:lpstr>
      <vt:lpstr>NUMERO DE GESTANTES CON PAQUETE INTEGRADO GESTANTE EN DISTRITOS DE QUINTILES 1 Y 2 - DEPARTAMENTO DE PIURA</vt:lpstr>
      <vt:lpstr>NUMERO DE MUJERES CON PARTO INSTITUCIONAL AFILIADAS AL SIS DE DISTRITOS DE QUINTILES DE POBREZA DEL DEPARTAMENTO QUE DURANTE SU EMBARAZO TUVIERON  4 EXAMENES AUXILIARES (EXAMEN COMPLETO ORINA, HEMOGLOBINA/HEMATOCRITO, VIH Y SIFILIS)</vt:lpstr>
      <vt:lpstr>COBERTURA DE GESTANTES CON PARTO INSTITUCIONAL AFILIADAS AL SIS DE DISTRITOS DE QUINTILES DE POBREZA DEL DEPARTAMENTO DE PIURA QUE DURANTE SU EMBARAZO TUVIERON  4 EXAMENES AUXILIARES (EXAMEN COMPLETO ORINA, HEMOGLOBINA/HEMATOCRITO, VIH Y SIFILIS)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</dc:creator>
  <cp:lastModifiedBy>PABLO</cp:lastModifiedBy>
  <cp:revision>76</cp:revision>
  <dcterms:created xsi:type="dcterms:W3CDTF">2016-04-29T03:12:45Z</dcterms:created>
  <dcterms:modified xsi:type="dcterms:W3CDTF">2017-04-28T16:21:06Z</dcterms:modified>
</cp:coreProperties>
</file>