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1" r:id="rId5"/>
    <p:sldId id="263" r:id="rId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723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026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471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71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23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779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439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602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656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06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583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12DA-3B99-4D5E-88A0-3417DB90F9A6}" type="datetimeFigureOut">
              <a:rPr lang="es-PE" smtClean="0"/>
              <a:t>31/05/2017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07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REPORTE DE INDICADORES DE COBERTURA FED: PAQUETE NIÑOS Y GESTANTES </a:t>
            </a:r>
            <a:br>
              <a:rPr lang="es-PE" b="1" dirty="0">
                <a:solidFill>
                  <a:srgbClr val="FF0000"/>
                </a:solidFill>
              </a:rPr>
            </a:br>
            <a:br>
              <a:rPr lang="es-PE" b="1" dirty="0">
                <a:solidFill>
                  <a:schemeClr val="tx2"/>
                </a:solidFill>
              </a:rPr>
            </a:br>
            <a:endParaRPr lang="es-PE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http://www.ue304piura.gob.pe/public/img/logopiur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497013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771800" y="5517232"/>
            <a:ext cx="5040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/>
              <a:t>FUENTE: SIS 2016-2017</a:t>
            </a:r>
          </a:p>
          <a:p>
            <a:r>
              <a:rPr lang="es-PE" sz="1400" b="1" dirty="0"/>
              <a:t>CUBO 05Infant_201703V4 / CUBO 03gest02_apn_201703v0</a:t>
            </a:r>
          </a:p>
          <a:p>
            <a:r>
              <a:rPr lang="es-PE" sz="1400" b="1" dirty="0"/>
              <a:t>PROCESADO MAYO 2017</a:t>
            </a:r>
          </a:p>
        </p:txBody>
      </p:sp>
      <p:pic>
        <p:nvPicPr>
          <p:cNvPr id="1026" name="Picture 2" descr="http://2.bp.blogspot.com/-cnYBPk7dfJc/VfG5j5opRnI/AAAAAAAAAQs/4CI49KokvYk/s1600/102%2BMIDI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6" b="29428"/>
          <a:stretch/>
        </p:blipFill>
        <p:spPr bwMode="auto">
          <a:xfrm>
            <a:off x="6915472" y="308534"/>
            <a:ext cx="1905000" cy="67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7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COBERTURA DE PAQUETE INTEGRADO NIÑO (MENORES DE 12 MESES DE LOS DISTRITOS DE QUINTILES 1 Y 2 – DATA SIS) DEPARTAMENTO DE PIURA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05Infant_201703V4/PROCESADO MAYO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170" y="1412776"/>
            <a:ext cx="8078286" cy="4977024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815054"/>
              </p:ext>
            </p:extLst>
          </p:nvPr>
        </p:nvGraphicFramePr>
        <p:xfrm>
          <a:off x="2870200" y="3317875"/>
          <a:ext cx="458212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2120">
                  <a:extLst>
                    <a:ext uri="{9D8B030D-6E8A-4147-A177-3AD203B41FA5}">
                      <a16:colId xmlns:a16="http://schemas.microsoft.com/office/drawing/2014/main" val="401605011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PPlay1 - 05Infant_201703v4 (Explorer)</a:t>
                      </a:r>
                      <a:endParaRPr lang="es-ES" sz="1100" b="0" i="0" u="none" strike="noStrike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309177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46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NIÑOS MENORES DE 12 MESES AFILIADOS AL SIS QUE RECIBEN PAQUETE COMPLETO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53" y="1389368"/>
            <a:ext cx="8322343" cy="5135976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05Infant_201703V4/PROCESADO MAYO 2017</a:t>
            </a:r>
          </a:p>
        </p:txBody>
      </p:sp>
    </p:spTree>
    <p:extLst>
      <p:ext uri="{BB962C8B-B14F-4D97-AF65-F5344CB8AC3E}">
        <p14:creationId xmlns:p14="http://schemas.microsoft.com/office/powerpoint/2010/main" val="288159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03gest02_apn_201703v0/PROCESADO ABRIL 2017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COBERTURA DE GESTANTES CON PAQUETE INTEGRADO GESTANTE EN DISTRITOS DE QUINTILES 1 Y 2 - DEPARTAMENTO DE PIURA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97" y="1331640"/>
            <a:ext cx="8079351" cy="497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8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000" b="1" dirty="0">
                <a:solidFill>
                  <a:srgbClr val="FF0000"/>
                </a:solidFill>
              </a:rPr>
              <a:t>NUMERO DE MUJERES CON PARTO INSTITUCIONAL AFILIADAS AL SIS DE DISTRITOS DE QUINTILES DE POBREZA DEL DEPARTAMENTO QUE DURANTE SU EMBARAZO TUVIERON  4 EXAMENES AUXILIARES (EXAMEN COMPLETO ORINA, HEMOGLOBINA/HEMATOCRITO, VIH Y SIFILIS)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17" y="1321677"/>
            <a:ext cx="8315347" cy="5131659"/>
          </a:xfrm>
          <a:prstGeom prst="rect">
            <a:avLst/>
          </a:prstGeom>
        </p:spPr>
      </p:pic>
      <p:sp>
        <p:nvSpPr>
          <p:cNvPr id="8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03gest02_apn_201703v0/PROCESADO ABRIL 2017</a:t>
            </a:r>
          </a:p>
        </p:txBody>
      </p:sp>
    </p:spTree>
    <p:extLst>
      <p:ext uri="{BB962C8B-B14F-4D97-AF65-F5344CB8AC3E}">
        <p14:creationId xmlns:p14="http://schemas.microsoft.com/office/powerpoint/2010/main" val="2981912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186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REPORTE DE INDICADORES DE COBERTURA FED: PAQUETE NIÑOS Y GESTANTES   </vt:lpstr>
      <vt:lpstr>COBERTURA DE PAQUETE INTEGRADO NIÑO (MENORES DE 12 MESES DE LOS DISTRITOS DE QUINTILES 1 Y 2 – DATA SIS) DEPARTAMENTO DE PIURA</vt:lpstr>
      <vt:lpstr>NIÑOS MENORES DE 12 MESES AFILIADOS AL SIS QUE RECIBEN PAQUETE COMPLETO</vt:lpstr>
      <vt:lpstr>COBERTURA DE GESTANTES CON PAQUETE INTEGRADO GESTANTE EN DISTRITOS DE QUINTILES 1 Y 2 - DEPARTAMENTO DE PIURA</vt:lpstr>
      <vt:lpstr>NUMERO DE MUJERES CON PARTO INSTITUCIONAL AFILIADAS AL SIS DE DISTRITOS DE QUINTILES DE POBREZA DEL DEPARTAMENTO QUE DURANTE SU EMBARAZO TUVIERON  4 EXAMENES AUXILIARES (EXAMEN COMPLETO ORINA, HEMOGLOBINA/HEMATOCRITO, VIH Y SIFILIS)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</dc:creator>
  <cp:lastModifiedBy>PABLO</cp:lastModifiedBy>
  <cp:revision>83</cp:revision>
  <dcterms:created xsi:type="dcterms:W3CDTF">2016-04-29T03:12:45Z</dcterms:created>
  <dcterms:modified xsi:type="dcterms:W3CDTF">2017-05-31T20:57:56Z</dcterms:modified>
</cp:coreProperties>
</file>