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28/06/2016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REPORTE DE INDICADORES DE COBERTURA FED PAQUETE NIÑOS Y GESTANTES </a:t>
            </a:r>
            <a:br>
              <a:rPr lang="es-PE" b="1" dirty="0" smtClean="0">
                <a:solidFill>
                  <a:srgbClr val="FF0000"/>
                </a:solidFill>
              </a:rPr>
            </a:br>
            <a:r>
              <a:rPr lang="es-PE" b="1" dirty="0">
                <a:solidFill>
                  <a:schemeClr val="tx2"/>
                </a:solidFill>
              </a:rPr>
              <a:t/>
            </a:r>
            <a:br>
              <a:rPr lang="es-PE" b="1" dirty="0">
                <a:solidFill>
                  <a:schemeClr val="tx2"/>
                </a:solidFill>
              </a:rPr>
            </a:br>
            <a:r>
              <a:rPr lang="es-PE" b="1" dirty="0" smtClean="0">
                <a:solidFill>
                  <a:schemeClr val="tx2"/>
                </a:solidFill>
              </a:rPr>
              <a:t>DEPARTAMENTO PIURA </a:t>
            </a:r>
            <a:r>
              <a:rPr lang="es-PE" b="1" dirty="0" smtClean="0">
                <a:solidFill>
                  <a:schemeClr val="tx2"/>
                </a:solidFill>
              </a:rPr>
              <a:t>2016</a:t>
            </a: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551723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/>
              <a:t>FUENTE: SIS </a:t>
            </a:r>
            <a:r>
              <a:rPr lang="es-PE" sz="1400" b="1" dirty="0" smtClean="0"/>
              <a:t>2015-2016</a:t>
            </a:r>
          </a:p>
          <a:p>
            <a:r>
              <a:rPr lang="es-PE" sz="1400" b="1" dirty="0"/>
              <a:t>CUBO 05Infant_201603V1/03GEST02_apn_201604v0</a:t>
            </a:r>
            <a:endParaRPr lang="es-PE" sz="1400" b="1" dirty="0" smtClean="0"/>
          </a:p>
          <a:p>
            <a:r>
              <a:rPr lang="es-PE" sz="1400" b="1" dirty="0" smtClean="0"/>
              <a:t>PROCESADO Mayo-Junio 2016</a:t>
            </a:r>
            <a:endParaRPr lang="es-PE" sz="1400" b="1" dirty="0" smtClean="0"/>
          </a:p>
        </p:txBody>
      </p:sp>
      <p:pic>
        <p:nvPicPr>
          <p:cNvPr id="1026" name="Picture 2" descr="http://2.bp.blogspot.com/-cnYBPk7dfJc/VfG5j5opRnI/AAAAAAAAAQs/4CI49KokvYk/s1600/102%2BMID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29428"/>
          <a:stretch/>
        </p:blipFill>
        <p:spPr bwMode="auto">
          <a:xfrm>
            <a:off x="6915472" y="308534"/>
            <a:ext cx="1905000" cy="6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NIÑOS MENORES DE 1 AÑO CON MMN, VACUNAS ROTAVIRUS Y NEUMOCOCO, CRED, DNI AMBITO FED DEPARTAMENTO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60803"/>
            <a:ext cx="8280919" cy="539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 smtClean="0">
                <a:solidFill>
                  <a:schemeClr val="tx2"/>
                </a:solidFill>
              </a:rPr>
              <a:t>2015-2016/CUBO 05Infant_201603V1/PROCESADO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</a:t>
            </a:r>
            <a:r>
              <a:rPr lang="es-PE" sz="2400" b="1" dirty="0">
                <a:solidFill>
                  <a:srgbClr val="FF0000"/>
                </a:solidFill>
              </a:rPr>
              <a:t>DE NIÑOS MENORES DE 1 AÑO CON MMN, VACUNAS ROTAVIRUS Y NEUMOCOCO, CRED, DNI AMBITO FED DEPARTAMENTO PIURA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6" y="1486099"/>
            <a:ext cx="8204890" cy="503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 smtClean="0">
                <a:solidFill>
                  <a:schemeClr val="tx2"/>
                </a:solidFill>
              </a:rPr>
              <a:t>2015-2016/CUBO 05Infant_201603V1/PROCESADO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NIÑAS Y NIÑOS MENORES DE 1 AÑO QUE RECIBEN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08912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 smtClean="0">
                <a:solidFill>
                  <a:schemeClr val="tx2"/>
                </a:solidFill>
              </a:rPr>
              <a:t>2015-2016/CUBO 05Infant_201603V1/PROCESADO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DE NIÑAS Y NIÑOS MENORES DE 1 AÑO QUE RECIBEN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 smtClean="0">
                <a:solidFill>
                  <a:schemeClr val="tx2"/>
                </a:solidFill>
              </a:rPr>
              <a:t>2015-2016/CUBO 05Infant_201603V1/PROCESADO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1" y="1628800"/>
            <a:ext cx="790627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0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GESTANTES CON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00473"/>
            <a:ext cx="8525706" cy="51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>
                <a:solidFill>
                  <a:schemeClr val="tx2"/>
                </a:solidFill>
              </a:rPr>
              <a:t>2015-2016/CUBO </a:t>
            </a:r>
            <a:r>
              <a:rPr lang="es-PE" sz="1400" b="1" dirty="0" smtClean="0">
                <a:solidFill>
                  <a:schemeClr val="tx2"/>
                </a:solidFill>
              </a:rPr>
              <a:t>03GEST02_apn_201604v0</a:t>
            </a:r>
            <a:r>
              <a:rPr lang="es-PE" sz="1400" b="1" dirty="0" smtClean="0">
                <a:solidFill>
                  <a:schemeClr val="tx2"/>
                </a:solidFill>
              </a:rPr>
              <a:t>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DE GESTANTES CON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136904" cy="530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</a:t>
            </a:r>
            <a:r>
              <a:rPr lang="es-PE" sz="1400" b="1" dirty="0">
                <a:solidFill>
                  <a:schemeClr val="tx2"/>
                </a:solidFill>
              </a:rPr>
              <a:t>2015-2016/CUBO </a:t>
            </a:r>
            <a:r>
              <a:rPr lang="es-PE" sz="1400" b="1" dirty="0" smtClean="0">
                <a:solidFill>
                  <a:schemeClr val="tx2"/>
                </a:solidFill>
              </a:rPr>
              <a:t>03GEST02_apn_201604v0</a:t>
            </a:r>
            <a:r>
              <a:rPr lang="es-PE" sz="1400" b="1" dirty="0" smtClean="0">
                <a:solidFill>
                  <a:schemeClr val="tx2"/>
                </a:solidFill>
              </a:rPr>
              <a:t>/PROCESADO Mayo 2016</a:t>
            </a:r>
            <a:endParaRPr lang="es-PE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187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REPORTE DE INDICADORES DE COBERTURA FED PAQUETE NIÑOS Y GESTANTES   DEPARTAMENTO PIURA 2016</vt:lpstr>
      <vt:lpstr>NUMERO DE NIÑOS MENORES DE 1 AÑO CON MMN, VACUNAS ROTAVIRUS Y NEUMOCOCO, CRED, DNI AMBITO FED DEPARTAMENTO PIURA</vt:lpstr>
      <vt:lpstr>PROPORCION DE NIÑOS MENORES DE 1 AÑO CON MMN, VACUNAS ROTAVIRUS Y NEUMOCOCO, CRED, DNI AMBITO FED DEPARTAMENTO PIURA</vt:lpstr>
      <vt:lpstr>NUMERO DE NIÑAS Y NIÑOS MENORES DE 1 AÑO QUE RECIBEN PAQUETE DE ATENCIÓN INTEGRAL  DISTRITOS DE QUINTIL I Y II DEPARTAMENTO DE PIURA</vt:lpstr>
      <vt:lpstr>PROPORCION DE NIÑAS Y NIÑOS MENORES DE 1 AÑO QUE RECIBEN PAQUETE DE ATENCIÓN INTEGRAL  DISTRITOS DE QUINTIL I Y II DEPARTAMENTO DE PIURA</vt:lpstr>
      <vt:lpstr>NUMERO DE GESTANTES CON PAQUETE DE ATENCIÓN INTEGRAL  DISTRITOS DE QUINTIL I Y II DEPARTAMENTO DE PIURA</vt:lpstr>
      <vt:lpstr>PROPORCION DE GESTANTES CON PAQUETE DE ATENCIÓN INTEGRAL  DISTRITOS DE QUINTIL I Y II DEPARTAMENTO DE PIURA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31</cp:revision>
  <dcterms:created xsi:type="dcterms:W3CDTF">2016-04-29T03:12:45Z</dcterms:created>
  <dcterms:modified xsi:type="dcterms:W3CDTF">2016-06-28T11:28:26Z</dcterms:modified>
</cp:coreProperties>
</file>