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723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02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471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7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2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77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439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602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65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06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583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12DA-3B99-4D5E-88A0-3417DB90F9A6}" type="datetimeFigureOut">
              <a:rPr lang="es-PE" smtClean="0"/>
              <a:t>2/05/2016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07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chemeClr val="tx2"/>
                </a:solidFill>
              </a:rPr>
              <a:t>REPORTE DE INDICADORES DE COBERTURA FED PAQUETE NIÑOS Y GESTANTES </a:t>
            </a:r>
            <a:br>
              <a:rPr lang="es-PE" b="1" dirty="0" smtClean="0">
                <a:solidFill>
                  <a:schemeClr val="tx2"/>
                </a:solidFill>
              </a:rPr>
            </a:br>
            <a:r>
              <a:rPr lang="es-PE" b="1" dirty="0">
                <a:solidFill>
                  <a:schemeClr val="tx2"/>
                </a:solidFill>
              </a:rPr>
              <a:t/>
            </a:r>
            <a:br>
              <a:rPr lang="es-PE" b="1" dirty="0">
                <a:solidFill>
                  <a:schemeClr val="tx2"/>
                </a:solidFill>
              </a:rPr>
            </a:br>
            <a:r>
              <a:rPr lang="es-PE" b="1" dirty="0" smtClean="0">
                <a:solidFill>
                  <a:schemeClr val="tx2"/>
                </a:solidFill>
              </a:rPr>
              <a:t>DEPARTAMENTO PIURA ABRIL 2016</a:t>
            </a:r>
            <a:br>
              <a:rPr lang="es-PE" b="1" dirty="0" smtClean="0">
                <a:solidFill>
                  <a:schemeClr val="tx2"/>
                </a:solidFill>
              </a:rPr>
            </a:br>
            <a:r>
              <a:rPr lang="es-PE" b="1" dirty="0" smtClean="0">
                <a:solidFill>
                  <a:schemeClr val="tx2"/>
                </a:solidFill>
              </a:rPr>
              <a:t>ELABORADO 29/04/2016</a:t>
            </a:r>
            <a:endParaRPr lang="es-PE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://www.ue304piura.gob.pe/public/img/logopiur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49701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4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NUMERO DE NIÑOS MENORES DE 1 AÑO CON MMN, VACUNAS ROTAVIRUS Y NEUMOCOCO, CRED, DNI AMBITO FED DEPARTAMENTO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652534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2015 CUBO 05 Infant-201602v0</a:t>
            </a:r>
            <a:endParaRPr lang="es-PE" sz="14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74809"/>
            <a:ext cx="8372908" cy="505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4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PROPORCION </a:t>
            </a:r>
            <a:r>
              <a:rPr lang="es-PE" sz="2400" b="1" dirty="0">
                <a:solidFill>
                  <a:srgbClr val="FF0000"/>
                </a:solidFill>
              </a:rPr>
              <a:t>DE NIÑOS MENORES DE 1 AÑO CON MMN, VACUNAS ROTAVIRUS Y NEUMOCOCO, CRED, DNI AMBITO FED DEPARTAMENTO PIURA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657760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2015 CUBO 05 Infant-201602v0</a:t>
            </a:r>
            <a:endParaRPr lang="es-PE" sz="1400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1" y="1412776"/>
            <a:ext cx="8263643" cy="491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NUMERO DE NIÑAS Y NIÑOS MENORES DE 1 AÑO QUE RECIBEN PAQUETE DE ATENCIÓN INTEGRAL  DISTRITOS DE QUINTIL I Y II DEPARTAMENTO DE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657760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2015 CUBO 05 Infant-201602v0</a:t>
            </a:r>
            <a:endParaRPr lang="es-PE" sz="1400" b="1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50" y="1627587"/>
            <a:ext cx="8028090" cy="4825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3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PROPORCION DE NIÑAS Y NIÑOS MENORES DE 1 AÑO QUE RECIBEN PAQUETE DE ATENCIÓN INTEGRAL  DISTRITOS DE QUINTIL I Y II DEPARTAMENTO DE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650559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2015 CUBO 05 Infant-201602v0</a:t>
            </a:r>
            <a:endParaRPr lang="es-PE" sz="1400" b="1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74" y="1469010"/>
            <a:ext cx="8411690" cy="505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0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NUMERO DE GESTANTES CON PAQUETE DE ATENCIÓN INTEGRAL  DISTRITOS DE QUINTIL I Y II DEPARTAMENTO DE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657760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2015 CUBO 05 GEST02apn201601v0</a:t>
            </a:r>
            <a:endParaRPr lang="es-PE" sz="1400" b="1" dirty="0">
              <a:solidFill>
                <a:schemeClr val="tx2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72" y="1171160"/>
            <a:ext cx="8087776" cy="53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1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rgbClr val="FF0000"/>
                </a:solidFill>
              </a:rPr>
              <a:t>PROPORCION DE GESTANTES CON PAQUETE DE ATENCIÓN INTEGRAL  DISTRITOS DE QUINTIL I Y II DEPARTAMENTO DE PIURA</a:t>
            </a:r>
            <a:endParaRPr lang="es-PE" sz="2400" b="1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650559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400" b="1" dirty="0" smtClean="0">
                <a:solidFill>
                  <a:schemeClr val="tx2"/>
                </a:solidFill>
              </a:rPr>
              <a:t>FUENTE: SIS 2015 CUBO 05 GEST02apn201601v0</a:t>
            </a:r>
            <a:endParaRPr lang="es-PE" sz="1400" b="1" dirty="0">
              <a:solidFill>
                <a:schemeClr val="tx2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43" y="960216"/>
            <a:ext cx="8134221" cy="54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0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178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REPORTE DE INDICADORES DE COBERTURA FED PAQUETE NIÑOS Y GESTANTES   DEPARTAMENTO PIURA ABRIL 2016 ELABORADO 29/04/2016</vt:lpstr>
      <vt:lpstr>NUMERO DE NIÑOS MENORES DE 1 AÑO CON MMN, VACUNAS ROTAVIRUS Y NEUMOCOCO, CRED, DNI AMBITO FED DEPARTAMENTO PIURA</vt:lpstr>
      <vt:lpstr>PROPORCION DE NIÑOS MENORES DE 1 AÑO CON MMN, VACUNAS ROTAVIRUS Y NEUMOCOCO, CRED, DNI AMBITO FED DEPARTAMENTO PIURA</vt:lpstr>
      <vt:lpstr>NUMERO DE NIÑAS Y NIÑOS MENORES DE 1 AÑO QUE RECIBEN PAQUETE DE ATENCIÓN INTEGRAL  DISTRITOS DE QUINTIL I Y II DEPARTAMENTO DE PIURA</vt:lpstr>
      <vt:lpstr>PROPORCION DE NIÑAS Y NIÑOS MENORES DE 1 AÑO QUE RECIBEN PAQUETE DE ATENCIÓN INTEGRAL  DISTRITOS DE QUINTIL I Y II DEPARTAMENTO DE PIURA</vt:lpstr>
      <vt:lpstr>NUMERO DE GESTANTES CON PAQUETE DE ATENCIÓN INTEGRAL  DISTRITOS DE QUINTIL I Y II DEPARTAMENTO DE PIURA</vt:lpstr>
      <vt:lpstr>PROPORCION DE GESTANTES CON PAQUETE DE ATENCIÓN INTEGRAL  DISTRITOS DE QUINTIL I Y II DEPARTAMENTO DE PIURA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PABLO</cp:lastModifiedBy>
  <cp:revision>18</cp:revision>
  <dcterms:created xsi:type="dcterms:W3CDTF">2016-04-29T03:12:45Z</dcterms:created>
  <dcterms:modified xsi:type="dcterms:W3CDTF">2016-05-02T17:12:52Z</dcterms:modified>
</cp:coreProperties>
</file>